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1pPr>
    <a:lvl2pPr marL="0" marR="0" indent="457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2pPr>
    <a:lvl3pPr marL="0" marR="0" indent="914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3pPr>
    <a:lvl4pPr marL="0" marR="0" indent="1371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4pPr>
    <a:lvl5pPr marL="0" marR="0" indent="18288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5pPr>
    <a:lvl6pPr marL="0" marR="0" indent="22860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6pPr>
    <a:lvl7pPr marL="0" marR="0" indent="2743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7pPr>
    <a:lvl8pPr marL="0" marR="0" indent="3200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8pPr>
    <a:lvl9pPr marL="0" marR="0" indent="3657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381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-1029"/>
              <a:lumOff val="-15629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168224"/>
              <a:satOff val="18883"/>
              <a:lumOff val="-3184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68224"/>
                  <a:satOff val="18883"/>
                  <a:lumOff val="-31844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00DBB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wholeTbl>
    <a:band2H>
      <a:tcTxStyle b="def" i="def"/>
      <a:tcStyle>
        <a:tcBdr/>
        <a:fill>
          <a:solidFill>
            <a:srgbClr val="FFFB00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410732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41073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7370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DF9DF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114748"/>
              <a:satOff val="1446"/>
              <a:lumOff val="-8963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>
                  <a:hueOff val="114748"/>
                  <a:satOff val="1446"/>
                  <a:lumOff val="-896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satOff val="-21357"/>
              <a:lumOff val="-20662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500" y="12268782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06500" y="7357839"/>
            <a:ext cx="21971000" cy="2006601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06500" y="2621719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09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6000"/>
              </a:spcBef>
              <a:buSzTx/>
              <a:buNone/>
              <a:defRPr sz="5000"/>
            </a:lvl1pPr>
            <a:lvl2pPr marL="0" indent="457200" defTabSz="825500">
              <a:spcBef>
                <a:spcPts val="6000"/>
              </a:spcBef>
              <a:buSzTx/>
              <a:buNone/>
              <a:defRPr sz="5000"/>
            </a:lvl2pPr>
            <a:lvl3pPr marL="0" indent="914400" defTabSz="825500">
              <a:spcBef>
                <a:spcPts val="6000"/>
              </a:spcBef>
              <a:buSzTx/>
              <a:buNone/>
              <a:defRPr sz="5000"/>
            </a:lvl3pPr>
            <a:lvl4pPr marL="0" indent="1371600" defTabSz="825500">
              <a:spcBef>
                <a:spcPts val="6000"/>
              </a:spcBef>
              <a:buSzTx/>
              <a:buNone/>
              <a:defRPr sz="5000"/>
            </a:lvl4pPr>
            <a:lvl5pPr marL="0" indent="1828800" defTabSz="825500">
              <a:spcBef>
                <a:spcPts val="6000"/>
              </a:spcBef>
              <a:buSzTx/>
              <a:buNone/>
              <a:defRPr sz="50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191644"/>
            <a:ext cx="21971000" cy="40894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207360"/>
            <a:ext cx="21971000" cy="735145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55"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 hasCustomPrompt="1"/>
          </p:nvPr>
        </p:nvSpPr>
        <p:spPr>
          <a:xfrm>
            <a:off x="5194300" y="4165600"/>
            <a:ext cx="13995400" cy="4428667"/>
          </a:xfrm>
          <a:prstGeom prst="rect">
            <a:avLst/>
          </a:prstGeom>
        </p:spPr>
        <p:txBody>
          <a:bodyPr anchor="b"/>
          <a:lstStyle>
            <a:lvl1pPr marL="254000" indent="-2540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Attribution"/>
          <p:cNvSpPr txBox="1"/>
          <p:nvPr>
            <p:ph type="body" sz="quarter" idx="21" hasCustomPrompt="1"/>
          </p:nvPr>
        </p:nvSpPr>
        <p:spPr>
          <a:xfrm>
            <a:off x="5456257" y="9559997"/>
            <a:ext cx="13471486" cy="6985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lack and white close-up of curved pieces of paper"/>
          <p:cNvSpPr/>
          <p:nvPr>
            <p:ph type="pic" sz="quarter" idx="21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Grey disc against a grey background"/>
          <p:cNvSpPr/>
          <p:nvPr>
            <p:ph type="pic" sz="quarter" idx="22"/>
          </p:nvPr>
        </p:nvSpPr>
        <p:spPr>
          <a:xfrm>
            <a:off x="14897100" y="3632200"/>
            <a:ext cx="9131300" cy="64570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Abstract image of two grey discs intersecting"/>
          <p:cNvSpPr/>
          <p:nvPr>
            <p:ph type="pic" sz="half" idx="23"/>
          </p:nvPr>
        </p:nvSpPr>
        <p:spPr>
          <a:xfrm>
            <a:off x="-749300" y="3632200"/>
            <a:ext cx="113030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lack and white close-up of woven texture"/>
          <p:cNvSpPr/>
          <p:nvPr>
            <p:ph type="pic" idx="21"/>
          </p:nvPr>
        </p:nvSpPr>
        <p:spPr>
          <a:xfrm>
            <a:off x="-38100" y="-1293994"/>
            <a:ext cx="24447500" cy="162955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ey abstract curve and line"/>
          <p:cNvSpPr/>
          <p:nvPr>
            <p:ph type="pic" idx="21"/>
          </p:nvPr>
        </p:nvSpPr>
        <p:spPr>
          <a:xfrm>
            <a:off x="-50800" y="-1828800"/>
            <a:ext cx="24574500" cy="1737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Presentation Title"/>
          <p:cNvSpPr txBox="1"/>
          <p:nvPr>
            <p:ph type="title" hasCustomPrompt="1"/>
          </p:nvPr>
        </p:nvSpPr>
        <p:spPr>
          <a:xfrm>
            <a:off x="1206500" y="2611945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rridor of an open-air concrete structure under a partly cloudy sky"/>
          <p:cNvSpPr/>
          <p:nvPr>
            <p:ph type="pic" idx="21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1494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View through a mesh-like ceiling under a blue sky"/>
          <p:cNvSpPr/>
          <p:nvPr>
            <p:ph type="pic" idx="22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500" y="3906899"/>
            <a:ext cx="21971004" cy="4648201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60642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558499" y="12458699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1pPr>
      <a:lvl2pPr marL="914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2pPr>
      <a:lvl3pPr marL="1371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3pPr>
      <a:lvl4pPr marL="1828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4pPr>
      <a:lvl5pPr marL="22860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5pPr>
      <a:lvl6pPr marL="2743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6pPr>
      <a:lvl7pPr marL="3200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7pPr>
      <a:lvl8pPr marL="3657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8pPr>
      <a:lvl9pPr marL="4114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Ashutosh, Dharmit, Hazel, Prince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Ashutosh, Dharmit, Hazel, Prince.</a:t>
            </a:r>
          </a:p>
        </p:txBody>
      </p:sp>
      <p:sp>
        <p:nvSpPr>
          <p:cNvPr id="172" name="Group 5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Group 5</a:t>
            </a:r>
          </a:p>
          <a:p>
            <a:pPr/>
            <a:r>
              <a:t>Mini-Project</a:t>
            </a:r>
          </a:p>
        </p:txBody>
      </p:sp>
      <p:sp>
        <p:nvSpPr>
          <p:cNvPr id="173" name="Countdown Timer C++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Countdown Timer C++</a:t>
            </a:r>
          </a:p>
        </p:txBody>
      </p:sp>
      <p:sp>
        <p:nvSpPr>
          <p:cNvPr id="174" name="*Overly Complex*"/>
          <p:cNvSpPr txBox="1"/>
          <p:nvPr/>
        </p:nvSpPr>
        <p:spPr>
          <a:xfrm>
            <a:off x="1246731" y="4561009"/>
            <a:ext cx="4220465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*Overly Complex*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onclusion"/>
          <p:cNvSpPr txBox="1"/>
          <p:nvPr>
            <p:ph type="body" sz="half" idx="1"/>
          </p:nvPr>
        </p:nvSpPr>
        <p:spPr>
          <a:xfrm>
            <a:off x="1206500" y="3924307"/>
            <a:ext cx="21971000" cy="5533295"/>
          </a:xfrm>
          <a:prstGeom prst="rect">
            <a:avLst/>
          </a:prstGeom>
        </p:spPr>
        <p:txBody>
          <a:bodyPr/>
          <a:lstStyle>
            <a:lvl1pPr defTabSz="2292038">
              <a:defRPr spc="-1645" sz="32900"/>
            </a:lvl1pPr>
          </a:lstStyle>
          <a:p>
            <a:pPr/>
            <a:r>
              <a:t>Conclusion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Introduction"/>
          <p:cNvSpPr txBox="1"/>
          <p:nvPr>
            <p:ph type="body" sz="half" idx="1"/>
          </p:nvPr>
        </p:nvSpPr>
        <p:spPr>
          <a:xfrm>
            <a:off x="1206500" y="3924307"/>
            <a:ext cx="21971000" cy="5533295"/>
          </a:xfrm>
          <a:prstGeom prst="rect">
            <a:avLst/>
          </a:prstGeom>
        </p:spPr>
        <p:txBody>
          <a:bodyPr/>
          <a:lstStyle>
            <a:lvl1pPr defTabSz="2292038">
              <a:defRPr spc="-1645" sz="32900"/>
            </a:lvl1pPr>
          </a:lstStyle>
          <a:p>
            <a:pPr/>
            <a:r>
              <a:t>Introduction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lass n’ Function Tre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 algn="ctr" defTabSz="2316421">
              <a:defRPr spc="-95" sz="9500"/>
            </a:lvl1pPr>
          </a:lstStyle>
          <a:p>
            <a:pPr/>
            <a:r>
              <a:t>Class n’ Function Tree</a:t>
            </a:r>
          </a:p>
        </p:txBody>
      </p:sp>
      <p:sp>
        <p:nvSpPr>
          <p:cNvPr id="179" name="Timer (Parent Class)…"/>
          <p:cNvSpPr txBox="1"/>
          <p:nvPr>
            <p:ph type="body" idx="1"/>
          </p:nvPr>
        </p:nvSpPr>
        <p:spPr>
          <a:xfrm>
            <a:off x="1206500" y="2356842"/>
            <a:ext cx="21971000" cy="11113935"/>
          </a:xfrm>
          <a:prstGeom prst="rect">
            <a:avLst/>
          </a:prstGeom>
        </p:spPr>
        <p:txBody>
          <a:bodyPr/>
          <a:lstStyle/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b="1" sz="2688">
                <a:latin typeface="Graphik"/>
                <a:ea typeface="Graphik"/>
                <a:cs typeface="Graphik"/>
                <a:sym typeface="Graphik"/>
              </a:defRPr>
            </a:pPr>
            <a:r>
              <a:t>Timer (Parent Class)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├── remainingSeconds      (int)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├── completed             (bool)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├── Timer()               → constructor, sets defaults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├── startTimer(min)       → overload 1, starts with minutes only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├── startTimer(min, sec)  → overload 2, starts with minutes + seconds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├── countdown()           → main loop, ticks every second, updates display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├── displayProgress()     → draws the two-line block progress bar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└── playAlert()           → prints "TIMES UP", plays alert.wav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        │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        │  inherits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        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▼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b="1" sz="2688">
                <a:latin typeface="Graphik"/>
                <a:ea typeface="Graphik"/>
                <a:cs typeface="Graphik"/>
                <a:sym typeface="Graphik"/>
              </a:defRPr>
            </a:pPr>
            <a:r>
              <a:t>TimerModes (Child Class)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├── showMenu()            → prints the numbered menu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688"/>
            </a:pPr>
            <a:r>
              <a:t>├── run()                 → main do-while loop, reads choice, dispatches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240"/>
            </a:pPr>
            <a:r>
              <a:t>├── sprintMode()          → calls startTimer(40)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240"/>
            </a:pPr>
            <a:r>
              <a:t>├── breakMode()           → calls startTimer(5)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240"/>
            </a:pPr>
            <a:r>
              <a:t>├── customTimer()         → asks user for duration, calls startTimer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240"/>
            </a:pPr>
            <a:r>
              <a:t>└── pomodoroMode()        → loops 25 min work + 5 min break cycles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b="1" sz="2240">
                <a:latin typeface="Graphik"/>
                <a:ea typeface="Graphik"/>
                <a:cs typeface="Graphik"/>
                <a:sym typeface="Graphik"/>
              </a:defRPr>
            </a:pPr>
            <a:r>
              <a:t>main()</a:t>
            </a:r>
          </a:p>
          <a:p>
            <a:pPr lvl="1" marL="0" indent="256031" defTabSz="1365469">
              <a:lnSpc>
                <a:spcPct val="10000"/>
              </a:lnSpc>
              <a:spcBef>
                <a:spcPts val="2600"/>
              </a:spcBef>
              <a:buSzTx/>
              <a:buNone/>
              <a:defRPr sz="2240"/>
            </a:pPr>
            <a:r>
              <a:t>└── creates TimerModes object, calls run()</a:t>
            </a:r>
          </a:p>
        </p:txBody>
      </p:sp>
      <p:sp>
        <p:nvSpPr>
          <p:cNvPr id="180" name="Evergreen"/>
          <p:cNvSpPr/>
          <p:nvPr/>
        </p:nvSpPr>
        <p:spPr>
          <a:xfrm>
            <a:off x="19592934" y="729340"/>
            <a:ext cx="885284" cy="1497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600" fill="norm" stroke="1" extrusionOk="0">
                <a:moveTo>
                  <a:pt x="10621" y="0"/>
                </a:moveTo>
                <a:cubicBezTo>
                  <a:pt x="10617" y="23"/>
                  <a:pt x="10614" y="44"/>
                  <a:pt x="10610" y="67"/>
                </a:cubicBezTo>
                <a:cubicBezTo>
                  <a:pt x="10104" y="2030"/>
                  <a:pt x="9595" y="3050"/>
                  <a:pt x="9030" y="3538"/>
                </a:cubicBezTo>
                <a:cubicBezTo>
                  <a:pt x="9188" y="3538"/>
                  <a:pt x="9363" y="3511"/>
                  <a:pt x="9528" y="3474"/>
                </a:cubicBezTo>
                <a:cubicBezTo>
                  <a:pt x="8596" y="4832"/>
                  <a:pt x="7424" y="5534"/>
                  <a:pt x="6527" y="6163"/>
                </a:cubicBezTo>
                <a:cubicBezTo>
                  <a:pt x="6868" y="6119"/>
                  <a:pt x="7802" y="5974"/>
                  <a:pt x="8230" y="5855"/>
                </a:cubicBezTo>
                <a:cubicBezTo>
                  <a:pt x="7748" y="6276"/>
                  <a:pt x="6954" y="6634"/>
                  <a:pt x="6954" y="6634"/>
                </a:cubicBezTo>
                <a:cubicBezTo>
                  <a:pt x="7138" y="6619"/>
                  <a:pt x="7415" y="6600"/>
                  <a:pt x="7720" y="6547"/>
                </a:cubicBezTo>
                <a:cubicBezTo>
                  <a:pt x="7091" y="7137"/>
                  <a:pt x="6251" y="7713"/>
                  <a:pt x="5561" y="8125"/>
                </a:cubicBezTo>
                <a:cubicBezTo>
                  <a:pt x="5895" y="8116"/>
                  <a:pt x="6564" y="7999"/>
                  <a:pt x="7009" y="7907"/>
                </a:cubicBezTo>
                <a:cubicBezTo>
                  <a:pt x="6411" y="8446"/>
                  <a:pt x="4903" y="8893"/>
                  <a:pt x="4903" y="8893"/>
                </a:cubicBezTo>
                <a:cubicBezTo>
                  <a:pt x="5152" y="8900"/>
                  <a:pt x="5550" y="8913"/>
                  <a:pt x="5996" y="8867"/>
                </a:cubicBezTo>
                <a:cubicBezTo>
                  <a:pt x="4872" y="9638"/>
                  <a:pt x="3565" y="10259"/>
                  <a:pt x="2901" y="10510"/>
                </a:cubicBezTo>
                <a:cubicBezTo>
                  <a:pt x="3687" y="10533"/>
                  <a:pt x="4308" y="10479"/>
                  <a:pt x="4850" y="10385"/>
                </a:cubicBezTo>
                <a:cubicBezTo>
                  <a:pt x="4326" y="10617"/>
                  <a:pt x="3807" y="10772"/>
                  <a:pt x="3807" y="10772"/>
                </a:cubicBezTo>
                <a:cubicBezTo>
                  <a:pt x="4160" y="10781"/>
                  <a:pt x="4842" y="10804"/>
                  <a:pt x="5509" y="10615"/>
                </a:cubicBezTo>
                <a:cubicBezTo>
                  <a:pt x="4554" y="11187"/>
                  <a:pt x="3493" y="11637"/>
                  <a:pt x="2295" y="12014"/>
                </a:cubicBezTo>
                <a:cubicBezTo>
                  <a:pt x="3519" y="11959"/>
                  <a:pt x="4122" y="11979"/>
                  <a:pt x="4988" y="11829"/>
                </a:cubicBezTo>
                <a:cubicBezTo>
                  <a:pt x="4334" y="12189"/>
                  <a:pt x="3084" y="12413"/>
                  <a:pt x="3084" y="12413"/>
                </a:cubicBezTo>
                <a:cubicBezTo>
                  <a:pt x="3383" y="12449"/>
                  <a:pt x="3950" y="12522"/>
                  <a:pt x="4573" y="12429"/>
                </a:cubicBezTo>
                <a:cubicBezTo>
                  <a:pt x="3626" y="13059"/>
                  <a:pt x="2798" y="13430"/>
                  <a:pt x="1310" y="13941"/>
                </a:cubicBezTo>
                <a:cubicBezTo>
                  <a:pt x="2261" y="14037"/>
                  <a:pt x="3022" y="14027"/>
                  <a:pt x="3903" y="13855"/>
                </a:cubicBezTo>
                <a:cubicBezTo>
                  <a:pt x="3441" y="14122"/>
                  <a:pt x="2908" y="14377"/>
                  <a:pt x="2403" y="14495"/>
                </a:cubicBezTo>
                <a:cubicBezTo>
                  <a:pt x="2758" y="14526"/>
                  <a:pt x="3146" y="14544"/>
                  <a:pt x="3538" y="14548"/>
                </a:cubicBezTo>
                <a:cubicBezTo>
                  <a:pt x="2975" y="14915"/>
                  <a:pt x="1532" y="15372"/>
                  <a:pt x="690" y="15468"/>
                </a:cubicBezTo>
                <a:cubicBezTo>
                  <a:pt x="1469" y="15621"/>
                  <a:pt x="1944" y="15682"/>
                  <a:pt x="2829" y="15558"/>
                </a:cubicBezTo>
                <a:cubicBezTo>
                  <a:pt x="2034" y="16169"/>
                  <a:pt x="1577" y="16274"/>
                  <a:pt x="222" y="16735"/>
                </a:cubicBezTo>
                <a:cubicBezTo>
                  <a:pt x="549" y="16746"/>
                  <a:pt x="1657" y="16760"/>
                  <a:pt x="2445" y="16433"/>
                </a:cubicBezTo>
                <a:cubicBezTo>
                  <a:pt x="2217" y="16700"/>
                  <a:pt x="1683" y="16922"/>
                  <a:pt x="1285" y="17066"/>
                </a:cubicBezTo>
                <a:cubicBezTo>
                  <a:pt x="1615" y="17066"/>
                  <a:pt x="1944" y="17006"/>
                  <a:pt x="2229" y="16894"/>
                </a:cubicBezTo>
                <a:cubicBezTo>
                  <a:pt x="1771" y="17163"/>
                  <a:pt x="1238" y="17373"/>
                  <a:pt x="668" y="17513"/>
                </a:cubicBezTo>
                <a:cubicBezTo>
                  <a:pt x="1097" y="17560"/>
                  <a:pt x="2071" y="17636"/>
                  <a:pt x="2608" y="17472"/>
                </a:cubicBezTo>
                <a:lnTo>
                  <a:pt x="2638" y="17467"/>
                </a:lnTo>
                <a:cubicBezTo>
                  <a:pt x="2011" y="17862"/>
                  <a:pt x="825" y="18003"/>
                  <a:pt x="1" y="17923"/>
                </a:cubicBezTo>
                <a:cubicBezTo>
                  <a:pt x="-28" y="17962"/>
                  <a:pt x="714" y="18310"/>
                  <a:pt x="1542" y="18379"/>
                </a:cubicBezTo>
                <a:cubicBezTo>
                  <a:pt x="1245" y="18467"/>
                  <a:pt x="906" y="18513"/>
                  <a:pt x="582" y="18499"/>
                </a:cubicBezTo>
                <a:cubicBezTo>
                  <a:pt x="1481" y="18739"/>
                  <a:pt x="2039" y="18785"/>
                  <a:pt x="3029" y="18865"/>
                </a:cubicBezTo>
                <a:cubicBezTo>
                  <a:pt x="2588" y="19091"/>
                  <a:pt x="2010" y="19186"/>
                  <a:pt x="2010" y="19186"/>
                </a:cubicBezTo>
                <a:cubicBezTo>
                  <a:pt x="2010" y="19186"/>
                  <a:pt x="4186" y="19299"/>
                  <a:pt x="5315" y="19147"/>
                </a:cubicBezTo>
                <a:cubicBezTo>
                  <a:pt x="4988" y="19390"/>
                  <a:pt x="4449" y="19473"/>
                  <a:pt x="4449" y="19473"/>
                </a:cubicBezTo>
                <a:cubicBezTo>
                  <a:pt x="4449" y="19473"/>
                  <a:pt x="7074" y="19640"/>
                  <a:pt x="9273" y="19263"/>
                </a:cubicBezTo>
                <a:cubicBezTo>
                  <a:pt x="9277" y="19443"/>
                  <a:pt x="9306" y="21049"/>
                  <a:pt x="9306" y="21600"/>
                </a:cubicBezTo>
                <a:lnTo>
                  <a:pt x="11676" y="21600"/>
                </a:lnTo>
                <a:lnTo>
                  <a:pt x="11676" y="19306"/>
                </a:lnTo>
                <a:cubicBezTo>
                  <a:pt x="13874" y="19629"/>
                  <a:pt x="16600" y="19473"/>
                  <a:pt x="16600" y="19473"/>
                </a:cubicBezTo>
                <a:cubicBezTo>
                  <a:pt x="16600" y="19473"/>
                  <a:pt x="16072" y="19496"/>
                  <a:pt x="15235" y="19134"/>
                </a:cubicBezTo>
                <a:cubicBezTo>
                  <a:pt x="16407" y="19406"/>
                  <a:pt x="19038" y="19186"/>
                  <a:pt x="19038" y="19186"/>
                </a:cubicBezTo>
                <a:cubicBezTo>
                  <a:pt x="19038" y="19186"/>
                  <a:pt x="18653" y="19220"/>
                  <a:pt x="17768" y="18988"/>
                </a:cubicBezTo>
                <a:cubicBezTo>
                  <a:pt x="18677" y="19007"/>
                  <a:pt x="19389" y="19078"/>
                  <a:pt x="20696" y="18650"/>
                </a:cubicBezTo>
                <a:cubicBezTo>
                  <a:pt x="20282" y="18691"/>
                  <a:pt x="19763" y="18530"/>
                  <a:pt x="19409" y="18422"/>
                </a:cubicBezTo>
                <a:cubicBezTo>
                  <a:pt x="20354" y="18360"/>
                  <a:pt x="21572" y="17935"/>
                  <a:pt x="21540" y="17939"/>
                </a:cubicBezTo>
                <a:cubicBezTo>
                  <a:pt x="20708" y="18067"/>
                  <a:pt x="19853" y="18090"/>
                  <a:pt x="18701" y="17606"/>
                </a:cubicBezTo>
                <a:cubicBezTo>
                  <a:pt x="19559" y="17715"/>
                  <a:pt x="20457" y="17670"/>
                  <a:pt x="21169" y="17431"/>
                </a:cubicBezTo>
                <a:cubicBezTo>
                  <a:pt x="20119" y="17251"/>
                  <a:pt x="19385" y="17083"/>
                  <a:pt x="18565" y="16604"/>
                </a:cubicBezTo>
                <a:cubicBezTo>
                  <a:pt x="19761" y="16772"/>
                  <a:pt x="20162" y="16732"/>
                  <a:pt x="20682" y="16571"/>
                </a:cubicBezTo>
                <a:cubicBezTo>
                  <a:pt x="20036" y="16578"/>
                  <a:pt x="18647" y="16222"/>
                  <a:pt x="18269" y="15821"/>
                </a:cubicBezTo>
                <a:cubicBezTo>
                  <a:pt x="19042" y="15936"/>
                  <a:pt x="19570" y="15906"/>
                  <a:pt x="20079" y="15754"/>
                </a:cubicBezTo>
                <a:cubicBezTo>
                  <a:pt x="19023" y="15620"/>
                  <a:pt x="18390" y="15410"/>
                  <a:pt x="17588" y="14955"/>
                </a:cubicBezTo>
                <a:cubicBezTo>
                  <a:pt x="18238" y="15101"/>
                  <a:pt x="18942" y="15182"/>
                  <a:pt x="19774" y="15037"/>
                </a:cubicBezTo>
                <a:cubicBezTo>
                  <a:pt x="18784" y="14789"/>
                  <a:pt x="18079" y="14350"/>
                  <a:pt x="17546" y="14070"/>
                </a:cubicBezTo>
                <a:cubicBezTo>
                  <a:pt x="17990" y="14178"/>
                  <a:pt x="18474" y="14174"/>
                  <a:pt x="18892" y="14137"/>
                </a:cubicBezTo>
                <a:cubicBezTo>
                  <a:pt x="18497" y="14045"/>
                  <a:pt x="17366" y="13612"/>
                  <a:pt x="16984" y="13412"/>
                </a:cubicBezTo>
                <a:cubicBezTo>
                  <a:pt x="17588" y="13460"/>
                  <a:pt x="18896" y="13566"/>
                  <a:pt x="19589" y="13442"/>
                </a:cubicBezTo>
                <a:cubicBezTo>
                  <a:pt x="17842" y="12942"/>
                  <a:pt x="17114" y="12475"/>
                  <a:pt x="16218" y="11816"/>
                </a:cubicBezTo>
                <a:cubicBezTo>
                  <a:pt x="16859" y="12018"/>
                  <a:pt x="17237" y="12059"/>
                  <a:pt x="18224" y="12059"/>
                </a:cubicBezTo>
                <a:cubicBezTo>
                  <a:pt x="17782" y="11886"/>
                  <a:pt x="17111" y="11533"/>
                  <a:pt x="16467" y="11112"/>
                </a:cubicBezTo>
                <a:cubicBezTo>
                  <a:pt x="16979" y="11180"/>
                  <a:pt x="17420" y="11208"/>
                  <a:pt x="17685" y="11205"/>
                </a:cubicBezTo>
                <a:cubicBezTo>
                  <a:pt x="17685" y="11205"/>
                  <a:pt x="16799" y="10793"/>
                  <a:pt x="16151" y="10277"/>
                </a:cubicBezTo>
                <a:cubicBezTo>
                  <a:pt x="16784" y="10420"/>
                  <a:pt x="17190" y="10378"/>
                  <a:pt x="18427" y="10493"/>
                </a:cubicBezTo>
                <a:cubicBezTo>
                  <a:pt x="17776" y="10187"/>
                  <a:pt x="16523" y="9477"/>
                  <a:pt x="15468" y="8736"/>
                </a:cubicBezTo>
                <a:cubicBezTo>
                  <a:pt x="15724" y="8757"/>
                  <a:pt x="15940" y="8765"/>
                  <a:pt x="16096" y="8764"/>
                </a:cubicBezTo>
                <a:cubicBezTo>
                  <a:pt x="16096" y="8764"/>
                  <a:pt x="15264" y="8378"/>
                  <a:pt x="14623" y="7884"/>
                </a:cubicBezTo>
                <a:cubicBezTo>
                  <a:pt x="14846" y="7915"/>
                  <a:pt x="15095" y="7938"/>
                  <a:pt x="15393" y="8004"/>
                </a:cubicBezTo>
                <a:cubicBezTo>
                  <a:pt x="14734" y="7546"/>
                  <a:pt x="14285" y="7197"/>
                  <a:pt x="13959" y="6906"/>
                </a:cubicBezTo>
                <a:cubicBezTo>
                  <a:pt x="14222" y="6939"/>
                  <a:pt x="14447" y="6956"/>
                  <a:pt x="14607" y="6960"/>
                </a:cubicBezTo>
                <a:cubicBezTo>
                  <a:pt x="14607" y="6960"/>
                  <a:pt x="14113" y="6696"/>
                  <a:pt x="13621" y="6329"/>
                </a:cubicBezTo>
                <a:cubicBezTo>
                  <a:pt x="13992" y="6382"/>
                  <a:pt x="14609" y="6429"/>
                  <a:pt x="14856" y="6470"/>
                </a:cubicBezTo>
                <a:cubicBezTo>
                  <a:pt x="14010" y="5822"/>
                  <a:pt x="12722" y="4827"/>
                  <a:pt x="11894" y="3438"/>
                </a:cubicBezTo>
                <a:cubicBezTo>
                  <a:pt x="12080" y="3483"/>
                  <a:pt x="12282" y="3518"/>
                  <a:pt x="12464" y="3518"/>
                </a:cubicBezTo>
                <a:cubicBezTo>
                  <a:pt x="11894" y="3026"/>
                  <a:pt x="11126" y="1996"/>
                  <a:pt x="10621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>
                <a:solidFill>
                  <a:schemeClr val="accent1">
                    <a:satOff val="5092"/>
                    <a:lumOff val="-28652"/>
                  </a:schemeClr>
                </a:solidFill>
              </a:defRPr>
            </a:pPr>
          </a:p>
        </p:txBody>
      </p:sp>
      <p:sp>
        <p:nvSpPr>
          <p:cNvPr id="181" name="Evergreen"/>
          <p:cNvSpPr/>
          <p:nvPr/>
        </p:nvSpPr>
        <p:spPr>
          <a:xfrm>
            <a:off x="3989079" y="729340"/>
            <a:ext cx="885284" cy="1497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1" h="21600" fill="norm" stroke="1" extrusionOk="0">
                <a:moveTo>
                  <a:pt x="10621" y="0"/>
                </a:moveTo>
                <a:cubicBezTo>
                  <a:pt x="10617" y="23"/>
                  <a:pt x="10614" y="44"/>
                  <a:pt x="10610" y="67"/>
                </a:cubicBezTo>
                <a:cubicBezTo>
                  <a:pt x="10104" y="2030"/>
                  <a:pt x="9595" y="3050"/>
                  <a:pt x="9030" y="3538"/>
                </a:cubicBezTo>
                <a:cubicBezTo>
                  <a:pt x="9188" y="3538"/>
                  <a:pt x="9363" y="3511"/>
                  <a:pt x="9528" y="3474"/>
                </a:cubicBezTo>
                <a:cubicBezTo>
                  <a:pt x="8596" y="4832"/>
                  <a:pt x="7424" y="5534"/>
                  <a:pt x="6527" y="6163"/>
                </a:cubicBezTo>
                <a:cubicBezTo>
                  <a:pt x="6868" y="6119"/>
                  <a:pt x="7802" y="5974"/>
                  <a:pt x="8230" y="5855"/>
                </a:cubicBezTo>
                <a:cubicBezTo>
                  <a:pt x="7748" y="6276"/>
                  <a:pt x="6954" y="6634"/>
                  <a:pt x="6954" y="6634"/>
                </a:cubicBezTo>
                <a:cubicBezTo>
                  <a:pt x="7138" y="6619"/>
                  <a:pt x="7415" y="6600"/>
                  <a:pt x="7720" y="6547"/>
                </a:cubicBezTo>
                <a:cubicBezTo>
                  <a:pt x="7091" y="7137"/>
                  <a:pt x="6251" y="7713"/>
                  <a:pt x="5561" y="8125"/>
                </a:cubicBezTo>
                <a:cubicBezTo>
                  <a:pt x="5895" y="8116"/>
                  <a:pt x="6564" y="7999"/>
                  <a:pt x="7009" y="7907"/>
                </a:cubicBezTo>
                <a:cubicBezTo>
                  <a:pt x="6411" y="8446"/>
                  <a:pt x="4903" y="8893"/>
                  <a:pt x="4903" y="8893"/>
                </a:cubicBezTo>
                <a:cubicBezTo>
                  <a:pt x="5152" y="8900"/>
                  <a:pt x="5550" y="8913"/>
                  <a:pt x="5996" y="8867"/>
                </a:cubicBezTo>
                <a:cubicBezTo>
                  <a:pt x="4872" y="9638"/>
                  <a:pt x="3565" y="10259"/>
                  <a:pt x="2901" y="10510"/>
                </a:cubicBezTo>
                <a:cubicBezTo>
                  <a:pt x="3687" y="10533"/>
                  <a:pt x="4308" y="10479"/>
                  <a:pt x="4850" y="10385"/>
                </a:cubicBezTo>
                <a:cubicBezTo>
                  <a:pt x="4326" y="10617"/>
                  <a:pt x="3807" y="10772"/>
                  <a:pt x="3807" y="10772"/>
                </a:cubicBezTo>
                <a:cubicBezTo>
                  <a:pt x="4160" y="10781"/>
                  <a:pt x="4842" y="10804"/>
                  <a:pt x="5509" y="10615"/>
                </a:cubicBezTo>
                <a:cubicBezTo>
                  <a:pt x="4554" y="11187"/>
                  <a:pt x="3493" y="11637"/>
                  <a:pt x="2295" y="12014"/>
                </a:cubicBezTo>
                <a:cubicBezTo>
                  <a:pt x="3519" y="11959"/>
                  <a:pt x="4122" y="11979"/>
                  <a:pt x="4988" y="11829"/>
                </a:cubicBezTo>
                <a:cubicBezTo>
                  <a:pt x="4334" y="12189"/>
                  <a:pt x="3084" y="12413"/>
                  <a:pt x="3084" y="12413"/>
                </a:cubicBezTo>
                <a:cubicBezTo>
                  <a:pt x="3383" y="12449"/>
                  <a:pt x="3950" y="12522"/>
                  <a:pt x="4573" y="12429"/>
                </a:cubicBezTo>
                <a:cubicBezTo>
                  <a:pt x="3626" y="13059"/>
                  <a:pt x="2798" y="13430"/>
                  <a:pt x="1310" y="13941"/>
                </a:cubicBezTo>
                <a:cubicBezTo>
                  <a:pt x="2261" y="14037"/>
                  <a:pt x="3022" y="14027"/>
                  <a:pt x="3903" y="13855"/>
                </a:cubicBezTo>
                <a:cubicBezTo>
                  <a:pt x="3441" y="14122"/>
                  <a:pt x="2908" y="14377"/>
                  <a:pt x="2403" y="14495"/>
                </a:cubicBezTo>
                <a:cubicBezTo>
                  <a:pt x="2758" y="14526"/>
                  <a:pt x="3146" y="14544"/>
                  <a:pt x="3538" y="14548"/>
                </a:cubicBezTo>
                <a:cubicBezTo>
                  <a:pt x="2975" y="14915"/>
                  <a:pt x="1532" y="15372"/>
                  <a:pt x="690" y="15468"/>
                </a:cubicBezTo>
                <a:cubicBezTo>
                  <a:pt x="1469" y="15621"/>
                  <a:pt x="1944" y="15682"/>
                  <a:pt x="2829" y="15558"/>
                </a:cubicBezTo>
                <a:cubicBezTo>
                  <a:pt x="2034" y="16169"/>
                  <a:pt x="1577" y="16274"/>
                  <a:pt x="222" y="16735"/>
                </a:cubicBezTo>
                <a:cubicBezTo>
                  <a:pt x="549" y="16746"/>
                  <a:pt x="1657" y="16760"/>
                  <a:pt x="2445" y="16433"/>
                </a:cubicBezTo>
                <a:cubicBezTo>
                  <a:pt x="2217" y="16700"/>
                  <a:pt x="1683" y="16922"/>
                  <a:pt x="1285" y="17066"/>
                </a:cubicBezTo>
                <a:cubicBezTo>
                  <a:pt x="1615" y="17066"/>
                  <a:pt x="1944" y="17006"/>
                  <a:pt x="2229" y="16894"/>
                </a:cubicBezTo>
                <a:cubicBezTo>
                  <a:pt x="1771" y="17163"/>
                  <a:pt x="1238" y="17373"/>
                  <a:pt x="668" y="17513"/>
                </a:cubicBezTo>
                <a:cubicBezTo>
                  <a:pt x="1097" y="17560"/>
                  <a:pt x="2071" y="17636"/>
                  <a:pt x="2608" y="17472"/>
                </a:cubicBezTo>
                <a:lnTo>
                  <a:pt x="2638" y="17467"/>
                </a:lnTo>
                <a:cubicBezTo>
                  <a:pt x="2011" y="17862"/>
                  <a:pt x="825" y="18003"/>
                  <a:pt x="1" y="17923"/>
                </a:cubicBezTo>
                <a:cubicBezTo>
                  <a:pt x="-28" y="17962"/>
                  <a:pt x="714" y="18310"/>
                  <a:pt x="1542" y="18379"/>
                </a:cubicBezTo>
                <a:cubicBezTo>
                  <a:pt x="1245" y="18467"/>
                  <a:pt x="906" y="18513"/>
                  <a:pt x="582" y="18499"/>
                </a:cubicBezTo>
                <a:cubicBezTo>
                  <a:pt x="1481" y="18739"/>
                  <a:pt x="2039" y="18785"/>
                  <a:pt x="3029" y="18865"/>
                </a:cubicBezTo>
                <a:cubicBezTo>
                  <a:pt x="2588" y="19091"/>
                  <a:pt x="2010" y="19186"/>
                  <a:pt x="2010" y="19186"/>
                </a:cubicBezTo>
                <a:cubicBezTo>
                  <a:pt x="2010" y="19186"/>
                  <a:pt x="4186" y="19299"/>
                  <a:pt x="5315" y="19147"/>
                </a:cubicBezTo>
                <a:cubicBezTo>
                  <a:pt x="4988" y="19390"/>
                  <a:pt x="4449" y="19473"/>
                  <a:pt x="4449" y="19473"/>
                </a:cubicBezTo>
                <a:cubicBezTo>
                  <a:pt x="4449" y="19473"/>
                  <a:pt x="7074" y="19640"/>
                  <a:pt x="9273" y="19263"/>
                </a:cubicBezTo>
                <a:cubicBezTo>
                  <a:pt x="9277" y="19443"/>
                  <a:pt x="9306" y="21049"/>
                  <a:pt x="9306" y="21600"/>
                </a:cubicBezTo>
                <a:lnTo>
                  <a:pt x="11676" y="21600"/>
                </a:lnTo>
                <a:lnTo>
                  <a:pt x="11676" y="19306"/>
                </a:lnTo>
                <a:cubicBezTo>
                  <a:pt x="13874" y="19629"/>
                  <a:pt x="16600" y="19473"/>
                  <a:pt x="16600" y="19473"/>
                </a:cubicBezTo>
                <a:cubicBezTo>
                  <a:pt x="16600" y="19473"/>
                  <a:pt x="16072" y="19496"/>
                  <a:pt x="15235" y="19134"/>
                </a:cubicBezTo>
                <a:cubicBezTo>
                  <a:pt x="16407" y="19406"/>
                  <a:pt x="19038" y="19186"/>
                  <a:pt x="19038" y="19186"/>
                </a:cubicBezTo>
                <a:cubicBezTo>
                  <a:pt x="19038" y="19186"/>
                  <a:pt x="18653" y="19220"/>
                  <a:pt x="17768" y="18988"/>
                </a:cubicBezTo>
                <a:cubicBezTo>
                  <a:pt x="18677" y="19007"/>
                  <a:pt x="19389" y="19078"/>
                  <a:pt x="20696" y="18650"/>
                </a:cubicBezTo>
                <a:cubicBezTo>
                  <a:pt x="20282" y="18691"/>
                  <a:pt x="19763" y="18530"/>
                  <a:pt x="19409" y="18422"/>
                </a:cubicBezTo>
                <a:cubicBezTo>
                  <a:pt x="20354" y="18360"/>
                  <a:pt x="21572" y="17935"/>
                  <a:pt x="21540" y="17939"/>
                </a:cubicBezTo>
                <a:cubicBezTo>
                  <a:pt x="20708" y="18067"/>
                  <a:pt x="19853" y="18090"/>
                  <a:pt x="18701" y="17606"/>
                </a:cubicBezTo>
                <a:cubicBezTo>
                  <a:pt x="19559" y="17715"/>
                  <a:pt x="20457" y="17670"/>
                  <a:pt x="21169" y="17431"/>
                </a:cubicBezTo>
                <a:cubicBezTo>
                  <a:pt x="20119" y="17251"/>
                  <a:pt x="19385" y="17083"/>
                  <a:pt x="18565" y="16604"/>
                </a:cubicBezTo>
                <a:cubicBezTo>
                  <a:pt x="19761" y="16772"/>
                  <a:pt x="20162" y="16732"/>
                  <a:pt x="20682" y="16571"/>
                </a:cubicBezTo>
                <a:cubicBezTo>
                  <a:pt x="20036" y="16578"/>
                  <a:pt x="18647" y="16222"/>
                  <a:pt x="18269" y="15821"/>
                </a:cubicBezTo>
                <a:cubicBezTo>
                  <a:pt x="19042" y="15936"/>
                  <a:pt x="19570" y="15906"/>
                  <a:pt x="20079" y="15754"/>
                </a:cubicBezTo>
                <a:cubicBezTo>
                  <a:pt x="19023" y="15620"/>
                  <a:pt x="18390" y="15410"/>
                  <a:pt x="17588" y="14955"/>
                </a:cubicBezTo>
                <a:cubicBezTo>
                  <a:pt x="18238" y="15101"/>
                  <a:pt x="18942" y="15182"/>
                  <a:pt x="19774" y="15037"/>
                </a:cubicBezTo>
                <a:cubicBezTo>
                  <a:pt x="18784" y="14789"/>
                  <a:pt x="18079" y="14350"/>
                  <a:pt x="17546" y="14070"/>
                </a:cubicBezTo>
                <a:cubicBezTo>
                  <a:pt x="17990" y="14178"/>
                  <a:pt x="18474" y="14174"/>
                  <a:pt x="18892" y="14137"/>
                </a:cubicBezTo>
                <a:cubicBezTo>
                  <a:pt x="18497" y="14045"/>
                  <a:pt x="17366" y="13612"/>
                  <a:pt x="16984" y="13412"/>
                </a:cubicBezTo>
                <a:cubicBezTo>
                  <a:pt x="17588" y="13460"/>
                  <a:pt x="18896" y="13566"/>
                  <a:pt x="19589" y="13442"/>
                </a:cubicBezTo>
                <a:cubicBezTo>
                  <a:pt x="17842" y="12942"/>
                  <a:pt x="17114" y="12475"/>
                  <a:pt x="16218" y="11816"/>
                </a:cubicBezTo>
                <a:cubicBezTo>
                  <a:pt x="16859" y="12018"/>
                  <a:pt x="17237" y="12059"/>
                  <a:pt x="18224" y="12059"/>
                </a:cubicBezTo>
                <a:cubicBezTo>
                  <a:pt x="17782" y="11886"/>
                  <a:pt x="17111" y="11533"/>
                  <a:pt x="16467" y="11112"/>
                </a:cubicBezTo>
                <a:cubicBezTo>
                  <a:pt x="16979" y="11180"/>
                  <a:pt x="17420" y="11208"/>
                  <a:pt x="17685" y="11205"/>
                </a:cubicBezTo>
                <a:cubicBezTo>
                  <a:pt x="17685" y="11205"/>
                  <a:pt x="16799" y="10793"/>
                  <a:pt x="16151" y="10277"/>
                </a:cubicBezTo>
                <a:cubicBezTo>
                  <a:pt x="16784" y="10420"/>
                  <a:pt x="17190" y="10378"/>
                  <a:pt x="18427" y="10493"/>
                </a:cubicBezTo>
                <a:cubicBezTo>
                  <a:pt x="17776" y="10187"/>
                  <a:pt x="16523" y="9477"/>
                  <a:pt x="15468" y="8736"/>
                </a:cubicBezTo>
                <a:cubicBezTo>
                  <a:pt x="15724" y="8757"/>
                  <a:pt x="15940" y="8765"/>
                  <a:pt x="16096" y="8764"/>
                </a:cubicBezTo>
                <a:cubicBezTo>
                  <a:pt x="16096" y="8764"/>
                  <a:pt x="15264" y="8378"/>
                  <a:pt x="14623" y="7884"/>
                </a:cubicBezTo>
                <a:cubicBezTo>
                  <a:pt x="14846" y="7915"/>
                  <a:pt x="15095" y="7938"/>
                  <a:pt x="15393" y="8004"/>
                </a:cubicBezTo>
                <a:cubicBezTo>
                  <a:pt x="14734" y="7546"/>
                  <a:pt x="14285" y="7197"/>
                  <a:pt x="13959" y="6906"/>
                </a:cubicBezTo>
                <a:cubicBezTo>
                  <a:pt x="14222" y="6939"/>
                  <a:pt x="14447" y="6956"/>
                  <a:pt x="14607" y="6960"/>
                </a:cubicBezTo>
                <a:cubicBezTo>
                  <a:pt x="14607" y="6960"/>
                  <a:pt x="14113" y="6696"/>
                  <a:pt x="13621" y="6329"/>
                </a:cubicBezTo>
                <a:cubicBezTo>
                  <a:pt x="13992" y="6382"/>
                  <a:pt x="14609" y="6429"/>
                  <a:pt x="14856" y="6470"/>
                </a:cubicBezTo>
                <a:cubicBezTo>
                  <a:pt x="14010" y="5822"/>
                  <a:pt x="12722" y="4827"/>
                  <a:pt x="11894" y="3438"/>
                </a:cubicBezTo>
                <a:cubicBezTo>
                  <a:pt x="12080" y="3483"/>
                  <a:pt x="12282" y="3518"/>
                  <a:pt x="12464" y="3518"/>
                </a:cubicBezTo>
                <a:cubicBezTo>
                  <a:pt x="11894" y="3026"/>
                  <a:pt x="11126" y="1996"/>
                  <a:pt x="10621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spcBef>
                <a:spcPts val="0"/>
              </a:spcBef>
              <a:defRPr sz="3200">
                <a:solidFill>
                  <a:schemeClr val="accent1">
                    <a:satOff val="5092"/>
                    <a:lumOff val="-28652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roup"/>
          <p:cNvGrpSpPr/>
          <p:nvPr/>
        </p:nvGrpSpPr>
        <p:grpSpPr>
          <a:xfrm>
            <a:off x="1465901" y="5707396"/>
            <a:ext cx="11956906" cy="2498914"/>
            <a:chOff x="0" y="0"/>
            <a:chExt cx="11956905" cy="2498912"/>
          </a:xfrm>
        </p:grpSpPr>
        <p:sp>
          <p:nvSpPr>
            <p:cNvPr id="183" name="Countdown"/>
            <p:cNvSpPr txBox="1"/>
            <p:nvPr/>
          </p:nvSpPr>
          <p:spPr>
            <a:xfrm>
              <a:off x="304799" y="0"/>
              <a:ext cx="3964476" cy="10957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Countdown</a:t>
              </a:r>
            </a:p>
          </p:txBody>
        </p:sp>
        <p:sp>
          <p:nvSpPr>
            <p:cNvPr id="184" name="ST calls countdown, complex output, flush, sleep, play"/>
            <p:cNvSpPr txBox="1"/>
            <p:nvPr/>
          </p:nvSpPr>
          <p:spPr>
            <a:xfrm>
              <a:off x="0" y="996796"/>
              <a:ext cx="11956906" cy="15021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ST calls countdown, complex output, flush, sleep, play</a:t>
              </a:r>
            </a:p>
          </p:txBody>
        </p:sp>
      </p:grpSp>
      <p:grpSp>
        <p:nvGrpSpPr>
          <p:cNvPr id="188" name="Group"/>
          <p:cNvGrpSpPr/>
          <p:nvPr/>
        </p:nvGrpSpPr>
        <p:grpSpPr>
          <a:xfrm>
            <a:off x="1491301" y="2560697"/>
            <a:ext cx="1270001" cy="2116504"/>
            <a:chOff x="0" y="504507"/>
            <a:chExt cx="1270000" cy="2116503"/>
          </a:xfrm>
        </p:grpSpPr>
        <p:sp>
          <p:nvSpPr>
            <p:cNvPr id="186" name="StartTimer (function-overloading)"/>
            <p:cNvSpPr/>
            <p:nvPr/>
          </p:nvSpPr>
          <p:spPr>
            <a:xfrm>
              <a:off x="0" y="50450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StartTimer (function-overloading)</a:t>
              </a:r>
            </a:p>
          </p:txBody>
        </p:sp>
        <p:sp>
          <p:nvSpPr>
            <p:cNvPr id="187" name="Taking in inputs (sec, min) and converting it to seconds"/>
            <p:cNvSpPr/>
            <p:nvPr/>
          </p:nvSpPr>
          <p:spPr>
            <a:xfrm>
              <a:off x="0" y="135101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Taking in inputs (sec, min) and converting it to seconds</a:t>
              </a:r>
            </a:p>
          </p:txBody>
        </p:sp>
      </p:grpSp>
      <p:sp>
        <p:nvSpPr>
          <p:cNvPr id="199" name="Connection Line"/>
          <p:cNvSpPr/>
          <p:nvPr/>
        </p:nvSpPr>
        <p:spPr>
          <a:xfrm>
            <a:off x="3607794" y="3792120"/>
            <a:ext cx="1556694" cy="18664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06" h="21600" fill="norm" stroke="1" extrusionOk="0">
                <a:moveTo>
                  <a:pt x="27" y="21600"/>
                </a:moveTo>
                <a:cubicBezTo>
                  <a:pt x="-494" y="13066"/>
                  <a:pt x="6532" y="5866"/>
                  <a:pt x="21106" y="0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200" name="Connection Line"/>
          <p:cNvSpPr/>
          <p:nvPr/>
        </p:nvSpPr>
        <p:spPr>
          <a:xfrm>
            <a:off x="7622503" y="5380828"/>
            <a:ext cx="7581621" cy="13235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657" fill="norm" stroke="1" extrusionOk="0">
                <a:moveTo>
                  <a:pt x="0" y="20657"/>
                </a:moveTo>
                <a:cubicBezTo>
                  <a:pt x="2395" y="5908"/>
                  <a:pt x="9595" y="-943"/>
                  <a:pt x="21600" y="104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  <p:grpSp>
        <p:nvGrpSpPr>
          <p:cNvPr id="193" name="Group"/>
          <p:cNvGrpSpPr/>
          <p:nvPr/>
        </p:nvGrpSpPr>
        <p:grpSpPr>
          <a:xfrm>
            <a:off x="15181901" y="4157997"/>
            <a:ext cx="9057635" cy="2890426"/>
            <a:chOff x="0" y="0"/>
            <a:chExt cx="9057633" cy="2890425"/>
          </a:xfrm>
        </p:grpSpPr>
        <p:sp>
          <p:nvSpPr>
            <p:cNvPr id="191" name="displayProgress"/>
            <p:cNvSpPr txBox="1"/>
            <p:nvPr/>
          </p:nvSpPr>
          <p:spPr>
            <a:xfrm>
              <a:off x="0" y="0"/>
              <a:ext cx="5555877" cy="12103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displayProgress</a:t>
              </a:r>
            </a:p>
          </p:txBody>
        </p:sp>
        <p:sp>
          <p:nvSpPr>
            <p:cNvPr id="192" name="Box progress, extra spaces, non min, round +9"/>
            <p:cNvSpPr txBox="1"/>
            <p:nvPr/>
          </p:nvSpPr>
          <p:spPr>
            <a:xfrm>
              <a:off x="22102" y="1090842"/>
              <a:ext cx="9035532" cy="17995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Box progress, extra spaces, non min, round +9</a:t>
              </a:r>
            </a:p>
          </p:txBody>
        </p:sp>
      </p:grpSp>
      <p:sp>
        <p:nvSpPr>
          <p:cNvPr id="201" name="Connection Line"/>
          <p:cNvSpPr/>
          <p:nvPr/>
        </p:nvSpPr>
        <p:spPr>
          <a:xfrm>
            <a:off x="2539469" y="8602104"/>
            <a:ext cx="5274440" cy="1858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813" y="10190"/>
                  <a:pt x="8013" y="17390"/>
                  <a:pt x="21600" y="21600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  <p:grpSp>
        <p:nvGrpSpPr>
          <p:cNvPr id="197" name="Group"/>
          <p:cNvGrpSpPr/>
          <p:nvPr/>
        </p:nvGrpSpPr>
        <p:grpSpPr>
          <a:xfrm>
            <a:off x="8196901" y="9796798"/>
            <a:ext cx="9057635" cy="2147773"/>
            <a:chOff x="0" y="0"/>
            <a:chExt cx="9057633" cy="2147772"/>
          </a:xfrm>
        </p:grpSpPr>
        <p:sp>
          <p:nvSpPr>
            <p:cNvPr id="195" name="playAlert"/>
            <p:cNvSpPr txBox="1"/>
            <p:nvPr/>
          </p:nvSpPr>
          <p:spPr>
            <a:xfrm>
              <a:off x="0" y="0"/>
              <a:ext cx="5555877" cy="12103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playAlert</a:t>
              </a:r>
            </a:p>
          </p:txBody>
        </p:sp>
        <p:sp>
          <p:nvSpPr>
            <p:cNvPr id="196" name="Completed flag, system, -&amp;"/>
            <p:cNvSpPr txBox="1"/>
            <p:nvPr/>
          </p:nvSpPr>
          <p:spPr>
            <a:xfrm>
              <a:off x="22102" y="1090842"/>
              <a:ext cx="9035532" cy="1056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Completed flag, system, -&amp;</a:t>
              </a:r>
            </a:p>
          </p:txBody>
        </p:sp>
      </p:grpSp>
      <p:sp>
        <p:nvSpPr>
          <p:cNvPr id="198" name="Timer {}"/>
          <p:cNvSpPr txBox="1"/>
          <p:nvPr/>
        </p:nvSpPr>
        <p:spPr>
          <a:xfrm>
            <a:off x="11146028" y="631189"/>
            <a:ext cx="2091945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Timer {}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"/>
          <p:cNvGrpSpPr/>
          <p:nvPr/>
        </p:nvGrpSpPr>
        <p:grpSpPr>
          <a:xfrm>
            <a:off x="4925821" y="4745097"/>
            <a:ext cx="1270001" cy="2116504"/>
            <a:chOff x="0" y="504507"/>
            <a:chExt cx="1270000" cy="2116503"/>
          </a:xfrm>
        </p:grpSpPr>
        <p:sp>
          <p:nvSpPr>
            <p:cNvPr id="203" name="showMenu()"/>
            <p:cNvSpPr/>
            <p:nvPr/>
          </p:nvSpPr>
          <p:spPr>
            <a:xfrm>
              <a:off x="0" y="50450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showMenu()</a:t>
              </a:r>
            </a:p>
          </p:txBody>
        </p:sp>
        <p:sp>
          <p:nvSpPr>
            <p:cNvPr id="204" name="Menu driven"/>
            <p:cNvSpPr/>
            <p:nvPr/>
          </p:nvSpPr>
          <p:spPr>
            <a:xfrm>
              <a:off x="0" y="135101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Menu driven</a:t>
              </a:r>
            </a:p>
          </p:txBody>
        </p:sp>
      </p:grpSp>
      <p:sp>
        <p:nvSpPr>
          <p:cNvPr id="206" name="TimerModes{} :"/>
          <p:cNvSpPr txBox="1"/>
          <p:nvPr/>
        </p:nvSpPr>
        <p:spPr>
          <a:xfrm>
            <a:off x="10148569" y="885189"/>
            <a:ext cx="3931921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TimerModes{} :</a:t>
            </a:r>
          </a:p>
        </p:txBody>
      </p:sp>
      <p:grpSp>
        <p:nvGrpSpPr>
          <p:cNvPr id="209" name="Group"/>
          <p:cNvGrpSpPr/>
          <p:nvPr/>
        </p:nvGrpSpPr>
        <p:grpSpPr>
          <a:xfrm>
            <a:off x="12012421" y="8275696"/>
            <a:ext cx="1270001" cy="2116505"/>
            <a:chOff x="0" y="504507"/>
            <a:chExt cx="1270000" cy="2116503"/>
          </a:xfrm>
        </p:grpSpPr>
        <p:sp>
          <p:nvSpPr>
            <p:cNvPr id="207" name="run()"/>
            <p:cNvSpPr/>
            <p:nvPr/>
          </p:nvSpPr>
          <p:spPr>
            <a:xfrm>
              <a:off x="0" y="50450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run()</a:t>
              </a:r>
            </a:p>
          </p:txBody>
        </p:sp>
        <p:sp>
          <p:nvSpPr>
            <p:cNvPr id="208" name="Do - while, switch - case"/>
            <p:cNvSpPr/>
            <p:nvPr/>
          </p:nvSpPr>
          <p:spPr>
            <a:xfrm>
              <a:off x="0" y="135101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Do - while, switch - case</a:t>
              </a:r>
            </a:p>
          </p:txBody>
        </p:sp>
      </p:grpSp>
      <p:sp>
        <p:nvSpPr>
          <p:cNvPr id="211" name="Connection Line"/>
          <p:cNvSpPr/>
          <p:nvPr/>
        </p:nvSpPr>
        <p:spPr>
          <a:xfrm>
            <a:off x="6526872" y="6234546"/>
            <a:ext cx="4776858" cy="26518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31" fill="norm" stroke="1" extrusionOk="0">
                <a:moveTo>
                  <a:pt x="0" y="0"/>
                </a:moveTo>
                <a:cubicBezTo>
                  <a:pt x="446" y="14802"/>
                  <a:pt x="7646" y="21600"/>
                  <a:pt x="21600" y="20395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roup"/>
          <p:cNvGrpSpPr/>
          <p:nvPr/>
        </p:nvGrpSpPr>
        <p:grpSpPr>
          <a:xfrm>
            <a:off x="4925821" y="4745097"/>
            <a:ext cx="1270001" cy="2116504"/>
            <a:chOff x="0" y="504507"/>
            <a:chExt cx="1270000" cy="2116503"/>
          </a:xfrm>
        </p:grpSpPr>
        <p:sp>
          <p:nvSpPr>
            <p:cNvPr id="213" name="showMenu()"/>
            <p:cNvSpPr/>
            <p:nvPr/>
          </p:nvSpPr>
          <p:spPr>
            <a:xfrm>
              <a:off x="0" y="50450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showMenu()</a:t>
              </a:r>
            </a:p>
          </p:txBody>
        </p:sp>
        <p:sp>
          <p:nvSpPr>
            <p:cNvPr id="214" name="Menu driven"/>
            <p:cNvSpPr/>
            <p:nvPr/>
          </p:nvSpPr>
          <p:spPr>
            <a:xfrm>
              <a:off x="0" y="135101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Menu driven</a:t>
              </a:r>
            </a:p>
          </p:txBody>
        </p:sp>
      </p:grpSp>
      <p:sp>
        <p:nvSpPr>
          <p:cNvPr id="216" name="TimerModes{} :"/>
          <p:cNvSpPr txBox="1"/>
          <p:nvPr/>
        </p:nvSpPr>
        <p:spPr>
          <a:xfrm>
            <a:off x="10148569" y="885189"/>
            <a:ext cx="3931921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TimerModes{} :</a:t>
            </a:r>
          </a:p>
        </p:txBody>
      </p:sp>
      <p:grpSp>
        <p:nvGrpSpPr>
          <p:cNvPr id="219" name="Group"/>
          <p:cNvGrpSpPr/>
          <p:nvPr/>
        </p:nvGrpSpPr>
        <p:grpSpPr>
          <a:xfrm>
            <a:off x="12012421" y="8275696"/>
            <a:ext cx="1270001" cy="2116505"/>
            <a:chOff x="0" y="504507"/>
            <a:chExt cx="1270000" cy="2116503"/>
          </a:xfrm>
        </p:grpSpPr>
        <p:sp>
          <p:nvSpPr>
            <p:cNvPr id="217" name="run()"/>
            <p:cNvSpPr/>
            <p:nvPr/>
          </p:nvSpPr>
          <p:spPr>
            <a:xfrm>
              <a:off x="0" y="50450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run()</a:t>
              </a:r>
            </a:p>
          </p:txBody>
        </p:sp>
        <p:sp>
          <p:nvSpPr>
            <p:cNvPr id="218" name="Do - while, switch - case"/>
            <p:cNvSpPr/>
            <p:nvPr/>
          </p:nvSpPr>
          <p:spPr>
            <a:xfrm>
              <a:off x="0" y="135101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Do - while, switch - case</a:t>
              </a:r>
            </a:p>
          </p:txBody>
        </p:sp>
      </p:grpSp>
      <p:sp>
        <p:nvSpPr>
          <p:cNvPr id="221" name="Connection Line"/>
          <p:cNvSpPr/>
          <p:nvPr/>
        </p:nvSpPr>
        <p:spPr>
          <a:xfrm>
            <a:off x="6526872" y="6234546"/>
            <a:ext cx="4776858" cy="26518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31" fill="norm" stroke="1" extrusionOk="0">
                <a:moveTo>
                  <a:pt x="0" y="0"/>
                </a:moveTo>
                <a:cubicBezTo>
                  <a:pt x="446" y="14802"/>
                  <a:pt x="7646" y="21600"/>
                  <a:pt x="21600" y="20395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"/>
          <p:cNvGrpSpPr/>
          <p:nvPr/>
        </p:nvGrpSpPr>
        <p:grpSpPr>
          <a:xfrm>
            <a:off x="17616609" y="3773375"/>
            <a:ext cx="4724734" cy="1958386"/>
            <a:chOff x="0" y="0"/>
            <a:chExt cx="4724732" cy="1958385"/>
          </a:xfrm>
        </p:grpSpPr>
        <p:sp>
          <p:nvSpPr>
            <p:cNvPr id="223" name="breakMode()"/>
            <p:cNvSpPr txBox="1"/>
            <p:nvPr/>
          </p:nvSpPr>
          <p:spPr>
            <a:xfrm>
              <a:off x="127032" y="0"/>
              <a:ext cx="4583440" cy="10957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breakMode()</a:t>
              </a:r>
            </a:p>
          </p:txBody>
        </p:sp>
        <p:sp>
          <p:nvSpPr>
            <p:cNvPr id="224" name="Set 5 min"/>
            <p:cNvSpPr txBox="1"/>
            <p:nvPr/>
          </p:nvSpPr>
          <p:spPr>
            <a:xfrm>
              <a:off x="0" y="996796"/>
              <a:ext cx="4724733" cy="961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Set 5 min</a:t>
              </a:r>
            </a:p>
          </p:txBody>
        </p:sp>
      </p:grpSp>
      <p:grpSp>
        <p:nvGrpSpPr>
          <p:cNvPr id="228" name="Group"/>
          <p:cNvGrpSpPr/>
          <p:nvPr/>
        </p:nvGrpSpPr>
        <p:grpSpPr>
          <a:xfrm>
            <a:off x="2636471" y="4389164"/>
            <a:ext cx="1270001" cy="2116505"/>
            <a:chOff x="0" y="504507"/>
            <a:chExt cx="1270000" cy="2116503"/>
          </a:xfrm>
        </p:grpSpPr>
        <p:sp>
          <p:nvSpPr>
            <p:cNvPr id="226" name="sprintMode()"/>
            <p:cNvSpPr/>
            <p:nvPr/>
          </p:nvSpPr>
          <p:spPr>
            <a:xfrm>
              <a:off x="0" y="50450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sprintMode()</a:t>
              </a:r>
            </a:p>
          </p:txBody>
        </p:sp>
        <p:sp>
          <p:nvSpPr>
            <p:cNvPr id="227" name="Set 40 min"/>
            <p:cNvSpPr/>
            <p:nvPr/>
          </p:nvSpPr>
          <p:spPr>
            <a:xfrm>
              <a:off x="0" y="135101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Set 40 min</a:t>
              </a:r>
            </a:p>
          </p:txBody>
        </p:sp>
      </p:grpSp>
      <p:sp>
        <p:nvSpPr>
          <p:cNvPr id="236" name="Connection Line"/>
          <p:cNvSpPr/>
          <p:nvPr/>
        </p:nvSpPr>
        <p:spPr>
          <a:xfrm>
            <a:off x="4567300" y="5620588"/>
            <a:ext cx="2894289" cy="27976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30" h="21600" fill="norm" stroke="1" extrusionOk="0">
                <a:moveTo>
                  <a:pt x="20430" y="21600"/>
                </a:moveTo>
                <a:cubicBezTo>
                  <a:pt x="5585" y="20213"/>
                  <a:pt x="-1170" y="13013"/>
                  <a:pt x="166" y="0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237" name="Connection Line"/>
          <p:cNvSpPr/>
          <p:nvPr/>
        </p:nvSpPr>
        <p:spPr>
          <a:xfrm>
            <a:off x="17976201" y="5731953"/>
            <a:ext cx="2465635" cy="2542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195" y="6262"/>
                  <a:pt x="13995" y="13462"/>
                  <a:pt x="0" y="21600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  <p:grpSp>
        <p:nvGrpSpPr>
          <p:cNvPr id="233" name="Group"/>
          <p:cNvGrpSpPr/>
          <p:nvPr/>
        </p:nvGrpSpPr>
        <p:grpSpPr>
          <a:xfrm>
            <a:off x="8270119" y="7052199"/>
            <a:ext cx="9057635" cy="2890426"/>
            <a:chOff x="0" y="0"/>
            <a:chExt cx="9057633" cy="2890425"/>
          </a:xfrm>
        </p:grpSpPr>
        <p:sp>
          <p:nvSpPr>
            <p:cNvPr id="231" name="customTimer()"/>
            <p:cNvSpPr txBox="1"/>
            <p:nvPr/>
          </p:nvSpPr>
          <p:spPr>
            <a:xfrm>
              <a:off x="0" y="0"/>
              <a:ext cx="5555877" cy="12103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customTimer()</a:t>
              </a:r>
            </a:p>
          </p:txBody>
        </p:sp>
        <p:sp>
          <p:nvSpPr>
            <p:cNvPr id="232" name="Input for min &amp; sec, usage of function overload and inheritance"/>
            <p:cNvSpPr txBox="1"/>
            <p:nvPr/>
          </p:nvSpPr>
          <p:spPr>
            <a:xfrm>
              <a:off x="22102" y="1090842"/>
              <a:ext cx="9035532" cy="17995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Input for min &amp; sec, usage of function overload and inheritance </a:t>
              </a:r>
            </a:p>
          </p:txBody>
        </p:sp>
      </p:grpSp>
      <p:sp>
        <p:nvSpPr>
          <p:cNvPr id="234" name="TimerModes {}:"/>
          <p:cNvSpPr txBox="1"/>
          <p:nvPr/>
        </p:nvSpPr>
        <p:spPr>
          <a:xfrm>
            <a:off x="10226040" y="631189"/>
            <a:ext cx="3931921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TimerModes {}:</a:t>
            </a:r>
          </a:p>
        </p:txBody>
      </p:sp>
      <p:sp>
        <p:nvSpPr>
          <p:cNvPr id="238" name="Connection Line"/>
          <p:cNvSpPr/>
          <p:nvPr/>
        </p:nvSpPr>
        <p:spPr>
          <a:xfrm>
            <a:off x="6911662" y="3643998"/>
            <a:ext cx="10202982" cy="9547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6" fill="norm" stroke="1" extrusionOk="0">
                <a:moveTo>
                  <a:pt x="21600" y="14999"/>
                </a:moveTo>
                <a:cubicBezTo>
                  <a:pt x="13833" y="-5394"/>
                  <a:pt x="6633" y="-4992"/>
                  <a:pt x="0" y="16206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roup"/>
          <p:cNvGrpSpPr/>
          <p:nvPr/>
        </p:nvGrpSpPr>
        <p:grpSpPr>
          <a:xfrm>
            <a:off x="4925821" y="4745097"/>
            <a:ext cx="1270001" cy="2116504"/>
            <a:chOff x="0" y="504507"/>
            <a:chExt cx="1270000" cy="2116503"/>
          </a:xfrm>
        </p:grpSpPr>
        <p:sp>
          <p:nvSpPr>
            <p:cNvPr id="240" name="pomodoroMode()"/>
            <p:cNvSpPr/>
            <p:nvPr/>
          </p:nvSpPr>
          <p:spPr>
            <a:xfrm>
              <a:off x="0" y="50450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pomodoroMode()</a:t>
              </a:r>
            </a:p>
          </p:txBody>
        </p:sp>
        <p:sp>
          <p:nvSpPr>
            <p:cNvPr id="241" name="Cycles, startTimer inheritance"/>
            <p:cNvSpPr/>
            <p:nvPr/>
          </p:nvSpPr>
          <p:spPr>
            <a:xfrm>
              <a:off x="0" y="135101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Cycles, startTimer inheritance </a:t>
              </a:r>
            </a:p>
          </p:txBody>
        </p:sp>
      </p:grpSp>
      <p:sp>
        <p:nvSpPr>
          <p:cNvPr id="243" name="TimerModes{} :"/>
          <p:cNvSpPr txBox="1"/>
          <p:nvPr/>
        </p:nvSpPr>
        <p:spPr>
          <a:xfrm>
            <a:off x="10148569" y="885189"/>
            <a:ext cx="3931921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TimerModes{} :</a:t>
            </a:r>
          </a:p>
        </p:txBody>
      </p:sp>
      <p:grpSp>
        <p:nvGrpSpPr>
          <p:cNvPr id="246" name="Group"/>
          <p:cNvGrpSpPr/>
          <p:nvPr/>
        </p:nvGrpSpPr>
        <p:grpSpPr>
          <a:xfrm>
            <a:off x="12012421" y="8275696"/>
            <a:ext cx="1270001" cy="2116505"/>
            <a:chOff x="0" y="504507"/>
            <a:chExt cx="1270000" cy="2116503"/>
          </a:xfrm>
        </p:grpSpPr>
        <p:sp>
          <p:nvSpPr>
            <p:cNvPr id="244" name="int main()"/>
            <p:cNvSpPr/>
            <p:nvPr/>
          </p:nvSpPr>
          <p:spPr>
            <a:xfrm>
              <a:off x="0" y="50450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spcBef>
                  <a:spcPts val="0"/>
                </a:spcBef>
                <a:defRPr sz="5500">
                  <a:latin typeface="+mn-lt"/>
                  <a:ea typeface="+mn-ea"/>
                  <a:cs typeface="+mn-cs"/>
                  <a:sym typeface="Produkt Extralight"/>
                </a:defRPr>
              </a:lvl1pPr>
            </a:lstStyle>
            <a:p>
              <a:pPr/>
              <a:r>
                <a:t>int main()</a:t>
              </a:r>
            </a:p>
          </p:txBody>
        </p:sp>
        <p:sp>
          <p:nvSpPr>
            <p:cNvPr id="245" name="Obj, calls run, transfers control to class struct"/>
            <p:cNvSpPr/>
            <p:nvPr/>
          </p:nvSpPr>
          <p:spPr>
            <a:xfrm>
              <a:off x="0" y="135101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L="457200" indent="-457200">
                <a:buSzPct val="100000"/>
                <a:buChar char="•"/>
              </a:lvl1pPr>
            </a:lstStyle>
            <a:p>
              <a:pPr/>
              <a:r>
                <a:t>Obj, calls run, transfers control to class struct</a:t>
              </a:r>
            </a:p>
          </p:txBody>
        </p:sp>
      </p:grpSp>
      <p:sp>
        <p:nvSpPr>
          <p:cNvPr id="248" name="Connection Line"/>
          <p:cNvSpPr/>
          <p:nvPr/>
        </p:nvSpPr>
        <p:spPr>
          <a:xfrm>
            <a:off x="6526872" y="6234546"/>
            <a:ext cx="4776858" cy="26518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31" fill="norm" stroke="1" extrusionOk="0">
                <a:moveTo>
                  <a:pt x="0" y="0"/>
                </a:moveTo>
                <a:cubicBezTo>
                  <a:pt x="446" y="14802"/>
                  <a:pt x="7646" y="21600"/>
                  <a:pt x="21600" y="20395"/>
                </a:cubicBez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OOP’s us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defTabSz="2316421">
              <a:defRPr spc="-95" sz="9500"/>
            </a:lvl1pPr>
          </a:lstStyle>
          <a:p>
            <a:pPr/>
            <a:r>
              <a:t>OOP’s usage</a:t>
            </a:r>
          </a:p>
        </p:txBody>
      </p:sp>
      <p:sp>
        <p:nvSpPr>
          <p:cNvPr id="251" name="1) TimerModes inherits from Timer…"/>
          <p:cNvSpPr txBox="1"/>
          <p:nvPr>
            <p:ph type="body" idx="1"/>
          </p:nvPr>
        </p:nvSpPr>
        <p:spPr>
          <a:xfrm>
            <a:off x="1206500" y="2551476"/>
            <a:ext cx="21971000" cy="9965178"/>
          </a:xfrm>
          <a:prstGeom prst="rect">
            <a:avLst/>
          </a:prstGeom>
        </p:spPr>
        <p:txBody>
          <a:bodyPr/>
          <a:lstStyle/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1) TimerModes inherits from Timer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2) Parent class handles: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   - Countdown logic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   - Time formatting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   - Progress display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   - Alert sound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3) Child class handles: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   - Menu system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   - Sprint mode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   - Break mode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   - Custom timer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   - Pomodoro mode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4) No need to rewrite timer logic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5) Avoids code duplication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6) Improves structure and reusability</a:t>
            </a:r>
          </a:p>
          <a:p>
            <a:pPr marL="0" indent="0" defTabSz="2243271">
              <a:lnSpc>
                <a:spcPct val="10000"/>
              </a:lnSpc>
              <a:spcBef>
                <a:spcPts val="4300"/>
              </a:spcBef>
              <a:buSzTx/>
              <a:buNone/>
              <a:defRPr sz="3680"/>
            </a:pPr>
            <a:r>
              <a:t>7) Easy to expand by adding new modes in child class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FF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